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23" r:id="rId23"/>
    <p:sldId id="257" r:id="rId24"/>
    <p:sldId id="258" r:id="rId25"/>
    <p:sldId id="259" r:id="rId26"/>
    <p:sldId id="260" r:id="rId27"/>
    <p:sldId id="261" r:id="rId28"/>
    <p:sldId id="282" r:id="rId29"/>
    <p:sldId id="283" r:id="rId30"/>
    <p:sldId id="304" r:id="rId31"/>
    <p:sldId id="284" r:id="rId32"/>
    <p:sldId id="285" r:id="rId33"/>
    <p:sldId id="286" r:id="rId34"/>
    <p:sldId id="287" r:id="rId35"/>
    <p:sldId id="288" r:id="rId36"/>
    <p:sldId id="289" r:id="rId37"/>
    <p:sldId id="313" r:id="rId38"/>
    <p:sldId id="312" r:id="rId39"/>
    <p:sldId id="311" r:id="rId40"/>
    <p:sldId id="310" r:id="rId41"/>
    <p:sldId id="309" r:id="rId42"/>
    <p:sldId id="308" r:id="rId43"/>
    <p:sldId id="307" r:id="rId44"/>
    <p:sldId id="306" r:id="rId45"/>
    <p:sldId id="305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322" r:id="rId55"/>
    <p:sldId id="321" r:id="rId56"/>
    <p:sldId id="320" r:id="rId57"/>
    <p:sldId id="319" r:id="rId58"/>
    <p:sldId id="318" r:id="rId59"/>
    <p:sldId id="317" r:id="rId60"/>
    <p:sldId id="316" r:id="rId61"/>
    <p:sldId id="31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9B8A9836-CEBF-4B33-8B31-D0BD022345E6}">
          <p14:sldIdLst>
            <p14:sldId id="324"/>
          </p14:sldIdLst>
        </p14:section>
        <p14:section name="Yaw" id="{77EA1392-0319-4E74-B2CD-0C3E80ED5DA0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23"/>
            <p14:sldId id="257"/>
            <p14:sldId id="258"/>
            <p14:sldId id="259"/>
            <p14:sldId id="260"/>
            <p14:sldId id="261"/>
          </p14:sldIdLst>
        </p14:section>
        <p14:section name="Pitch" id="{1DEEDFCF-49CE-4E79-B925-6CCB60CABE5E}">
          <p14:sldIdLst>
            <p14:sldId id="282"/>
            <p14:sldId id="283"/>
            <p14:sldId id="304"/>
            <p14:sldId id="284"/>
            <p14:sldId id="285"/>
            <p14:sldId id="286"/>
            <p14:sldId id="287"/>
            <p14:sldId id="288"/>
            <p14:sldId id="289"/>
            <p14:sldId id="313"/>
            <p14:sldId id="312"/>
            <p14:sldId id="311"/>
            <p14:sldId id="310"/>
            <p14:sldId id="309"/>
            <p14:sldId id="308"/>
            <p14:sldId id="307"/>
            <p14:sldId id="306"/>
            <p14:sldId id="305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22"/>
            <p14:sldId id="321"/>
            <p14:sldId id="320"/>
            <p14:sldId id="319"/>
            <p14:sldId id="318"/>
            <p14:sldId id="317"/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94660"/>
  </p:normalViewPr>
  <p:slideViewPr>
    <p:cSldViewPr snapToGrid="0">
      <p:cViewPr varScale="1">
        <p:scale>
          <a:sx n="57" d="100"/>
          <a:sy n="57" d="100"/>
        </p:scale>
        <p:origin x="3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D57E-3CD8-43B4-9486-0B5D42432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90C71-1C79-4A68-B923-C525CED6B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F4393-1C13-4507-9E7C-BEB860DF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CC385-C4DA-484E-AAD3-D48A2482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AE5A5-15CD-4C3F-BCF5-C76941FC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2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C707-21E2-4513-A3DA-8F59C460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27B44-8DF2-4F94-AF0C-76A864E97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85F33-06E9-461F-86AE-A7200BB3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94865-A665-4343-BC6E-A92BC9168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25D7-6777-4E40-8BFA-165C244F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3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459278-5519-436D-9B6A-86B00DC09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054F8-A22D-451E-BFFC-1E6CEB975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16938-FA04-417A-B51E-46DDB452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4B490-14F2-4D5E-8ECC-93A5E8F4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1932-EF34-49F8-B508-8ECF3EA4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4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EC45-0A5D-448F-AFBE-B15DEB70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AB74F-7F06-46F2-8EBE-7F0C797E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912E-1A90-4E38-BE84-31DAC732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EDBCC-52CA-4B3E-87FD-2BCB7E8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A61C1-CE78-4792-8924-DFF80614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3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60D8-55AD-481E-950E-78FBF1C8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4AF4-E225-4C00-9870-D4664544C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11DB4-E24A-44BA-94A1-475B8407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A7F93-90F2-4984-95A5-8160005C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E6A24-1334-4A85-9A4B-9AC0004B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1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98D3-1371-41FB-A00E-EE498F77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2F048-FD85-46F1-96A1-6DC2E7083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9B231-5D46-445C-B090-C92B12C95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B3E10-B3E6-4814-98A6-CA9D6961F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1FD55-A6BD-4BDE-9795-26F6D019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E3153-9F45-4A1D-815E-4021F5A6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0C3C-67C2-426D-946C-F345A867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8224-535A-4C4D-98EA-CC3B7D39B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F6AA6-951C-42E7-9ED0-B24ACA24D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19C16-9ECB-4D89-80D8-C1BD8E51B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72435-F451-4E3D-A9EE-BA95B878F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EBBD2-4F06-41AA-B7A0-381BC9A4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3B2D7-BAC7-47ED-9670-BE514555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F2E85-E175-4531-95B9-7B115211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BBA-7972-44B5-9588-C6214937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314E9-5B65-43FA-B9EA-DA53DCF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0134B-F7F1-43F2-8C57-24D343C1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2B997-040E-4A0E-814C-57F96FE9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2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46101-E107-4035-AEE4-723D68E9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8CE13-0CAD-4554-9791-414E9638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013B6-5582-4881-BA3D-44A988CB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C76E-E7C9-45C2-A50B-881BA102F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AC2B-2120-4088-BD5C-514C1B855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F6E1C-693F-43DC-8E0B-2E2EE17DF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076B9-91F3-429B-87DB-D6187867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9770C-C4D3-4582-A351-711594D9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D0871-6455-4C9C-B6CE-52BEA81F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5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FF6B-3C8F-4C95-A1F5-B138A8D1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F025C-29A0-4CD4-926A-F378FAC68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180AB-9181-42BB-80F8-84AC40C46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B0947-CAA6-4A52-8164-6E1702DA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2349A-BC3E-4085-BAC4-7BD578C6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52890-AF4B-42AB-9573-C8E6B8CB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2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14231-22AE-45E4-A20F-32BE84EDF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2C232-91E5-42C8-9D18-B5C370E2B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BFA19-A503-43DE-AA55-8702EDAA1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E90B3-C9FB-4362-9386-4CBBB36F2458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BED7-0C12-472D-8371-0A57F16DC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DB23C-4464-44DC-B0CB-C9421A0EB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F8257-0E7E-4A34-BEB6-89EE290DCA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5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B5E2261-299B-4583-9A2C-95EFA08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3CF6C73-DDB4-4BBF-905D-7FC6B62D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DEC11AEB-71F9-4A87-9616-16A5467CE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0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C37F3562-56CB-482C-9BAF-05E54722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C773835F-D07B-4D0A-AEA7-9E7E57AC3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posing&#10;&#10;Description automatically generated">
            <a:extLst>
              <a:ext uri="{FF2B5EF4-FFF2-40B4-BE49-F238E27FC236}">
                <a16:creationId xmlns:a16="http://schemas.microsoft.com/office/drawing/2014/main" id="{5F44760F-DDCA-4DE6-B8EE-AE1C6A91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7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B5E2261-299B-4583-9A2C-95EFA08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65E4DBF7-B20A-4D7A-9BB1-DC739CA4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7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looking&#10;&#10;Description automatically generated">
            <a:extLst>
              <a:ext uri="{FF2B5EF4-FFF2-40B4-BE49-F238E27FC236}">
                <a16:creationId xmlns:a16="http://schemas.microsoft.com/office/drawing/2014/main" id="{D92A5482-4019-4B28-874B-41C0F26F6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12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831D767-941C-47F7-94CA-B7BD4776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5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3AF2FF9E-C867-43E4-A702-3DC3EB5DE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B5E2261-299B-4583-9A2C-95EFA085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12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ED1262EF-A1A3-4C35-A85E-1C16EDAB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73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F5303E91-1236-4EDC-A3BB-E04C914D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83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F5303E91-1236-4EDC-A3BB-E04C914D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tue&#10;&#10;Description automatically generated with medium confidence">
            <a:extLst>
              <a:ext uri="{FF2B5EF4-FFF2-40B4-BE49-F238E27FC236}">
                <a16:creationId xmlns:a16="http://schemas.microsoft.com/office/drawing/2014/main" id="{ED1262EF-A1A3-4C35-A85E-1C16EDAB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6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3AF2FF9E-C867-43E4-A702-3DC3EB5DE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7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831D767-941C-47F7-94CA-B7BD4776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17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looking&#10;&#10;Description automatically generated">
            <a:extLst>
              <a:ext uri="{FF2B5EF4-FFF2-40B4-BE49-F238E27FC236}">
                <a16:creationId xmlns:a16="http://schemas.microsoft.com/office/drawing/2014/main" id="{D92A5482-4019-4B28-874B-41C0F26F6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65E4DBF7-B20A-4D7A-9BB1-DC739CA4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A9FD19BB-2C70-425B-8054-974298648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1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7B2A17B2-7DEB-4958-B2D1-5B44AD85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4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posing&#10;&#10;Description automatically generated">
            <a:extLst>
              <a:ext uri="{FF2B5EF4-FFF2-40B4-BE49-F238E27FC236}">
                <a16:creationId xmlns:a16="http://schemas.microsoft.com/office/drawing/2014/main" id="{5F44760F-DDCA-4DE6-B8EE-AE1C6A91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C4C47A02-F916-402F-8217-207BE46F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AA45BA4-D31F-485D-99C5-4E90CA48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7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person, black&#10;&#10;Description automatically generated">
            <a:extLst>
              <a:ext uri="{FF2B5EF4-FFF2-40B4-BE49-F238E27FC236}">
                <a16:creationId xmlns:a16="http://schemas.microsoft.com/office/drawing/2014/main" id="{B733AD16-4F3A-48CB-9B65-19EC3C720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4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indoor, black, looking&#10;&#10;Description automatically generated">
            <a:extLst>
              <a:ext uri="{FF2B5EF4-FFF2-40B4-BE49-F238E27FC236}">
                <a16:creationId xmlns:a16="http://schemas.microsoft.com/office/drawing/2014/main" id="{8B4F173F-FB18-4644-B0CC-E63ABA5E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2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posing, dark&#10;&#10;Description automatically generated">
            <a:extLst>
              <a:ext uri="{FF2B5EF4-FFF2-40B4-BE49-F238E27FC236}">
                <a16:creationId xmlns:a16="http://schemas.microsoft.com/office/drawing/2014/main" id="{9472F816-749E-4807-9099-85B5D684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74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4BAF55A7-A3EF-4FD7-9E88-FFEEEC97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57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E3731772-5BC0-43F6-9CE6-0622F5BA8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8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E3731772-5BC0-43F6-9CE6-0622F5BA8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74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4BAF55A7-A3EF-4FD7-9E88-FFEEEC97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posing, dark&#10;&#10;Description automatically generated">
            <a:extLst>
              <a:ext uri="{FF2B5EF4-FFF2-40B4-BE49-F238E27FC236}">
                <a16:creationId xmlns:a16="http://schemas.microsoft.com/office/drawing/2014/main" id="{9472F816-749E-4807-9099-85B5D684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1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C773835F-D07B-4D0A-AEA7-9E7E57AC3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4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indoor, black, looking&#10;&#10;Description automatically generated">
            <a:extLst>
              <a:ext uri="{FF2B5EF4-FFF2-40B4-BE49-F238E27FC236}">
                <a16:creationId xmlns:a16="http://schemas.microsoft.com/office/drawing/2014/main" id="{8B4F173F-FB18-4644-B0CC-E63ABA5E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person, black&#10;&#10;Description automatically generated">
            <a:extLst>
              <a:ext uri="{FF2B5EF4-FFF2-40B4-BE49-F238E27FC236}">
                <a16:creationId xmlns:a16="http://schemas.microsoft.com/office/drawing/2014/main" id="{B733AD16-4F3A-48CB-9B65-19EC3C720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9AA45BA4-D31F-485D-99C5-4E90CA48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7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C4C47A02-F916-402F-8217-207BE46F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7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black, white&#10;&#10;Description automatically generated">
            <a:extLst>
              <a:ext uri="{FF2B5EF4-FFF2-40B4-BE49-F238E27FC236}">
                <a16:creationId xmlns:a16="http://schemas.microsoft.com/office/drawing/2014/main" id="{7B2A17B2-7DEB-4958-B2D1-5B44AD85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2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A9FD19BB-2C70-425B-8054-974298648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99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indoor, black&#10;&#10;Description automatically generated">
            <a:extLst>
              <a:ext uri="{FF2B5EF4-FFF2-40B4-BE49-F238E27FC236}">
                <a16:creationId xmlns:a16="http://schemas.microsoft.com/office/drawing/2014/main" id="{3A35DE0C-185A-4ADC-A3DB-7619512D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19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indoor, wearing&#10;&#10;Description automatically generated">
            <a:extLst>
              <a:ext uri="{FF2B5EF4-FFF2-40B4-BE49-F238E27FC236}">
                <a16:creationId xmlns:a16="http://schemas.microsoft.com/office/drawing/2014/main" id="{C92F9204-6688-4112-8AC6-4E5AAB8FF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8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5EDF2158-5A17-43AC-A42E-9D3FECF6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80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98B64682-53C3-479C-9CB9-D573C678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black, white&#10;&#10;Description automatically generated">
            <a:extLst>
              <a:ext uri="{FF2B5EF4-FFF2-40B4-BE49-F238E27FC236}">
                <a16:creationId xmlns:a16="http://schemas.microsoft.com/office/drawing/2014/main" id="{C37F3562-56CB-482C-9BAF-05E54722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31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23F4D6A5-2E34-4FF3-9B87-E6A41A71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1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E4B3151E-FC5F-4C20-93B0-DFD2DCD9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4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53B2A556-2340-44AB-9B67-1B43C5B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10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dark&#10;&#10;Description automatically generated">
            <a:extLst>
              <a:ext uri="{FF2B5EF4-FFF2-40B4-BE49-F238E27FC236}">
                <a16:creationId xmlns:a16="http://schemas.microsoft.com/office/drawing/2014/main" id="{2D9CCD48-E8A0-46D8-94B5-28F9B22F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08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black, dark&#10;&#10;Description automatically generated">
            <a:extLst>
              <a:ext uri="{FF2B5EF4-FFF2-40B4-BE49-F238E27FC236}">
                <a16:creationId xmlns:a16="http://schemas.microsoft.com/office/drawing/2014/main" id="{2D9CCD48-E8A0-46D8-94B5-28F9B22FE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76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53B2A556-2340-44AB-9B67-1B43C5B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51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E4B3151E-FC5F-4C20-93B0-DFD2DCD9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3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erson, wearing&#10;&#10;Description automatically generated">
            <a:extLst>
              <a:ext uri="{FF2B5EF4-FFF2-40B4-BE49-F238E27FC236}">
                <a16:creationId xmlns:a16="http://schemas.microsoft.com/office/drawing/2014/main" id="{23F4D6A5-2E34-4FF3-9B87-E6A41A71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6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98B64682-53C3-479C-9CB9-D573C678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66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5EDF2158-5A17-43AC-A42E-9D3FECF6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7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DEC11AEB-71F9-4A87-9616-16A5467CE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49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indoor, wearing&#10;&#10;Description automatically generated">
            <a:extLst>
              <a:ext uri="{FF2B5EF4-FFF2-40B4-BE49-F238E27FC236}">
                <a16:creationId xmlns:a16="http://schemas.microsoft.com/office/drawing/2014/main" id="{C92F9204-6688-4112-8AC6-4E5AAB8FF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52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necktie, indoor, black&#10;&#10;Description automatically generated">
            <a:extLst>
              <a:ext uri="{FF2B5EF4-FFF2-40B4-BE49-F238E27FC236}">
                <a16:creationId xmlns:a16="http://schemas.microsoft.com/office/drawing/2014/main" id="{3A35DE0C-185A-4ADC-A3DB-7619512D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3CF6C73-DDB4-4BBF-905D-7FC6B62D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7D5323BD-CA57-4DB1-9958-E1AFDEE4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7D5323BD-CA57-4DB1-9958-E1AFDEE4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Chen</dc:creator>
  <cp:lastModifiedBy>Um Joowon</cp:lastModifiedBy>
  <cp:revision>4</cp:revision>
  <dcterms:created xsi:type="dcterms:W3CDTF">2022-05-17T23:42:06Z</dcterms:created>
  <dcterms:modified xsi:type="dcterms:W3CDTF">2022-05-20T04:22:27Z</dcterms:modified>
</cp:coreProperties>
</file>